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BF3A0AA-D7EA-AF23-8C0C-017FB61BF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79D1F7D5-11B7-CDF2-C156-415852B57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334DAE2-DDAB-3CA3-1872-C26BA7D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C195F47-68E9-BFCE-13DA-90C1BD58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F85EC22-BEBF-41F5-7013-31443FE8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25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F7DB860-7360-9C29-E581-AF14A250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77B4B8CF-B1C1-44AB-1C9B-3D1EF6E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0D26E95-EBEE-9970-82ED-024F0963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B67EC40-B516-A289-BF5A-40FE753C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5D67DC7-4047-C368-4B89-2117EF03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860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19236E47-72F9-B3B1-1E52-30D4DDE6A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EAF7B70-B7AE-CAD7-90CD-75AB44F4C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B6CEA6E-E88C-9A50-CB3F-E7B83078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6CC875C-F294-5B4F-62D3-35EBF7E3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97FE66B-5EA1-EC9B-DFEF-3D34C717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536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2B06F13-7359-F114-8E4A-1EF78B97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7F9312B-495A-8D6D-A4C6-D10E933FE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CD3F6D9-90D7-6B00-A6EF-AB7CDCBD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C7998E7-1ED0-60F5-1C2E-E2827B6E8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A457D90-EE19-1A39-063D-CB4CFC51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845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15F4D52-4C2B-C29A-48AD-719FEDE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7F8BDC7-4B70-D0EB-EFB8-A1F2BA124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11FCCB3-C6BA-1957-BF79-E0D6F6928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B539299-D586-7B6E-D1F6-C9E670D1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FC96147-9622-D17B-0A99-2039F3BE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493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E3835B4-15BD-FB3F-D494-5DF55B5C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E80BD75-0A1A-9085-4039-DA8C3A712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0622687-385A-D05E-04C4-3F74363A4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BA23D58-50F2-EC89-B5FD-0854D09D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2F51A09-1417-535B-3CD0-D1F8176E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FD70719-CF67-1947-8B96-0747F7DC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276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A0784D2-34EA-D3FA-00CF-620F928C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739D25B-4B2E-019C-31AD-D1F2D4B99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01F4DD74-DA97-9356-569F-9EBB43322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A864D632-97EF-2CE1-1811-E6066567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D6C174FE-46E0-E8FA-3705-3B183801C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182A5C95-4BF4-1F8A-34B9-337C5E10F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7EE35CA3-D3BB-6589-4FDD-D5EBE34C2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122B59C2-EEC3-B67F-FBE2-CB61BE1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95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835EC26-EDC8-2F8A-7DF0-16A7CFDE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D86F9E15-3C11-B208-E434-F1E55449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FA282EFB-05CD-C5D0-92A8-22E66FBA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696E37ED-AD0A-5537-A71E-B8A26B0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132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B2D0A088-061D-B289-1DF0-58F81A18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DD5FDFE4-3461-16DE-E2C6-933E45A0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EE1A07F-89A6-C8B8-6F95-00A234EA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688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D0373C7-A872-40C7-AB17-AF8D0C224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0C9468E-983A-D89A-E648-61CC0AD7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4320E54-65D8-A9E3-882F-A02E483A1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5C344CF-191F-F568-65EB-AD8365FA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4543E009-A84D-FAD1-BD84-C8775F1B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AC24CD5-CF5F-AD31-5D8A-DB9CE52E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381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D6C686F-B4A5-03DC-C713-2B082A1D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6E92D211-E040-05F7-3356-0D886F6CD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348B6971-4F5D-5308-E840-EDBD9F439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26C8508-8312-6E69-8353-5A6BE9BE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B06139E-A5EF-7765-406A-660BFD15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6684DB1-F94D-0381-8B51-97EBEE4D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3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38C2E532-E76D-61EC-437E-1550C935D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67CD164-9E96-F095-C31F-585A23066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3A08698-56ED-C1C3-C368-A207604EF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67E39-EFA5-4481-826D-56A13925F716}" type="datetimeFigureOut">
              <a:rPr lang="th-TH" smtClean="0"/>
              <a:t>20/03/66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3B94945-9255-F74C-2F0A-5245115B4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244B9A5-271F-5DC0-22FD-995DD7E0A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D58A-EF78-4ED9-847E-2010659AE9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039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16CD0AC-4A2D-91A3-59DB-D92AB120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82B5BE7-DA7F-0D79-4AB2-90BAC2732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1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5A90F7E-F2B2-E967-5620-2A3C294FC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B844D78-2CAA-0F35-E13A-C01694083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539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4E26954-1B57-6C23-5F1B-E6308E5AE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119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9F67C68-3F02-59E2-3489-AC9071353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652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3322154-E240-D869-83B6-1AAA743C1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883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71D4DF3-B6F8-C0CD-DD60-A748C66FA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701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278F047-B869-5EE3-9E59-400C9AC9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721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C413066-B8D2-E9E6-4E5A-6D4EB155E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9296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B888E84-AFE8-6ECD-B760-DA55C177B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6298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แบบจอกว้าง</PresentationFormat>
  <Paragraphs>0</Paragraphs>
  <Slides>11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BUNTHITA ONGBOON</dc:creator>
  <cp:lastModifiedBy>BUNTHITA ONGBOON</cp:lastModifiedBy>
  <cp:revision>1</cp:revision>
  <dcterms:created xsi:type="dcterms:W3CDTF">2023-03-20T14:14:10Z</dcterms:created>
  <dcterms:modified xsi:type="dcterms:W3CDTF">2023-03-20T14:19:10Z</dcterms:modified>
</cp:coreProperties>
</file>